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6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51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275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424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226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44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3755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983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578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184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6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92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15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80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69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87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76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4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739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C8719A-A9BA-B02C-0E4B-E21775D11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522" y="293486"/>
            <a:ext cx="8694175" cy="991727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it-IT" sz="3200" b="1" dirty="0">
                <a:solidFill>
                  <a:schemeClr val="accent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BUDGET DI PROGETTO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DA9A66-3779-7884-411B-B499F35C2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04" y="1780233"/>
            <a:ext cx="3449938" cy="436492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it-IT" sz="17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Costituito in modo integrato da:</a:t>
            </a:r>
          </a:p>
          <a:p>
            <a:pPr marL="0">
              <a:buFont typeface="Arial" panose="020B0604020202020204" pitchFamily="34" charset="0"/>
              <a:buChar char="•"/>
            </a:pPr>
            <a:r>
              <a:rPr lang="it-IT" sz="17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Risorse umane</a:t>
            </a:r>
          </a:p>
          <a:p>
            <a:pPr marL="0">
              <a:buFont typeface="Arial" panose="020B0604020202020204" pitchFamily="34" charset="0"/>
              <a:buChar char="•"/>
            </a:pPr>
            <a:r>
              <a:rPr lang="it-IT" sz="17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Risorse professionali</a:t>
            </a:r>
          </a:p>
          <a:p>
            <a:pPr marL="0" algn="just">
              <a:buFont typeface="Arial" panose="020B0604020202020204" pitchFamily="34" charset="0"/>
              <a:buChar char="•"/>
            </a:pPr>
            <a:r>
              <a:rPr lang="it-IT" sz="17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Risorse strumentali, con evidenza dell’apporto fornito dalla famiglia</a:t>
            </a:r>
          </a:p>
          <a:p>
            <a:pPr marL="0">
              <a:buFont typeface="Arial" panose="020B0604020202020204" pitchFamily="34" charset="0"/>
              <a:buChar char="•"/>
            </a:pPr>
            <a:r>
              <a:rPr lang="it-IT" sz="17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Risorse tecnologiche</a:t>
            </a:r>
          </a:p>
          <a:p>
            <a:pPr marL="0">
              <a:buFont typeface="Arial" panose="020B0604020202020204" pitchFamily="34" charset="0"/>
              <a:buChar char="•"/>
            </a:pPr>
            <a:r>
              <a:rPr lang="it-IT" sz="17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Risorse economiche, pubbliche e private già presenti o che possono essere attivate</a:t>
            </a:r>
          </a:p>
          <a:p>
            <a:pPr marL="0" indent="0">
              <a:buNone/>
            </a:pPr>
            <a:endParaRPr lang="it-IT" sz="16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8548CE1-EF50-CD18-75EE-50ADF185F9A9}"/>
              </a:ext>
            </a:extLst>
          </p:cNvPr>
          <p:cNvSpPr txBox="1"/>
          <p:nvPr/>
        </p:nvSpPr>
        <p:spPr>
          <a:xfrm>
            <a:off x="5332061" y="2952527"/>
            <a:ext cx="2654218" cy="3315891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Dinamico e flessibile, perché legato al progetto della persona che è unico nell’unicità della stessa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Adeguabile in funzione dei successivi aggiornamenti del progetto</a:t>
            </a:r>
          </a:p>
          <a:p>
            <a:endParaRPr lang="it-IT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7D06F0-A667-8E2B-87C5-ED97C211025C}"/>
              </a:ext>
            </a:extLst>
          </p:cNvPr>
          <p:cNvSpPr txBox="1"/>
          <p:nvPr/>
        </p:nvSpPr>
        <p:spPr>
          <a:xfrm>
            <a:off x="8868697" y="2212853"/>
            <a:ext cx="1953980" cy="3726716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Risorse economiche: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28575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Fondi Statali</a:t>
            </a:r>
          </a:p>
          <a:p>
            <a:pPr indent="-285750" algn="just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Fondi Regionali</a:t>
            </a:r>
          </a:p>
          <a:p>
            <a:pPr indent="-285750">
              <a:lnSpc>
                <a:spcPct val="8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Fondi Enti Locali (di natura sociale, sanitaria, socio sanitaria)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0F25D5AA-323B-04CC-61B6-8C3196EE35C6}"/>
              </a:ext>
            </a:extLst>
          </p:cNvPr>
          <p:cNvSpPr/>
          <p:nvPr/>
        </p:nvSpPr>
        <p:spPr>
          <a:xfrm>
            <a:off x="4278606" y="4306528"/>
            <a:ext cx="612246" cy="484632"/>
          </a:xfrm>
          <a:prstGeom prst="right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1BBFACEC-219E-92B6-B4EF-D9F2D81B75DA}"/>
              </a:ext>
            </a:extLst>
          </p:cNvPr>
          <p:cNvSpPr/>
          <p:nvPr/>
        </p:nvSpPr>
        <p:spPr>
          <a:xfrm>
            <a:off x="4890852" y="2212853"/>
            <a:ext cx="3300271" cy="484632"/>
          </a:xfrm>
          <a:prstGeom prst="right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589225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</TotalTime>
  <Words>81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 3</vt:lpstr>
      <vt:lpstr>Sezione</vt:lpstr>
      <vt:lpstr>BUDGET DI PROGETTO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Torti</dc:creator>
  <cp:lastModifiedBy>Paola Bartoli</cp:lastModifiedBy>
  <cp:revision>15</cp:revision>
  <dcterms:created xsi:type="dcterms:W3CDTF">2024-09-24T13:53:57Z</dcterms:created>
  <dcterms:modified xsi:type="dcterms:W3CDTF">2024-10-10T19:41:20Z</dcterms:modified>
</cp:coreProperties>
</file>